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7AC85ADA-3504-4329-A649-5483D14A25C8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E1EB1B92-973D-47ED-A3A6-E38170182D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17002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35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657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pitchFamily="18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62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H698</a:t>
            </a:r>
            <a:r>
              <a:rPr lang="en-US" altLang="zh-CN" sz="2400" b="1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愛的神阿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座前 </a:t>
            </a:r>
            <a:br>
              <a:rPr lang="zh-CN" altLang="en-US" sz="2400" b="1" dirty="0">
                <a:latin typeface="Arial Narrow" pitchFamily="34" charset="0"/>
                <a:ea typeface="MingLiU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</a:rPr>
              <a:t>O GOD OF LOVE TO THEE WE BOW </a:t>
            </a:r>
            <a:r>
              <a:rPr lang="en-US" altLang="zh-CN" sz="2400" dirty="0">
                <a:effectLst/>
                <a:latin typeface="Arial Narrow" pitchFamily="34" charset="0"/>
                <a:ea typeface="MingLiU" pitchFamily="49" charset="-120"/>
              </a:rPr>
              <a:t>(1/5)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7153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愛的神阿，在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座前，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 God of love to Thee we bow,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我們今為新人禱祈；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pray for these before Thee now.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求使他們緊緊相聯，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That , closely knit in holy vow,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裡合而為一。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They may in Thee be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698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有時道路平順無險，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days are filled with pure delight,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天色明麗，充滿歡喜；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paths are plain and skies are bright,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憑信前進不憑眼見，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Walking by faith and not by sight,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裡合一。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May they in Thee be 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698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有時遭遇狂風暴雨，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stormy winds fulfill Thy will,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一切福樂變為憂慼；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all their good seems turned to ill,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全心靠主，一無畏懼，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Then, trusting Thee completely, still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仍在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裡合一。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May they in Thee be one.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698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共度此生，不問禍福，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Whate’er in life shall be their share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同證主恩，不論憂喜；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Of </a:t>
            </a:r>
            <a:r>
              <a:rPr lang="en-US" altLang="zh-CN" sz="2800" dirty="0" err="1">
                <a:ea typeface="宋体" pitchFamily="2" charset="-122"/>
              </a:rPr>
              <a:t>quick’ning</a:t>
            </a:r>
            <a:r>
              <a:rPr lang="en-US" altLang="zh-CN" sz="2800" dirty="0">
                <a:ea typeface="宋体" pitchFamily="2" charset="-122"/>
              </a:rPr>
              <a:t> joy or </a:t>
            </a:r>
            <a:r>
              <a:rPr lang="en-US" altLang="zh-CN" sz="2800" dirty="0" err="1">
                <a:ea typeface="宋体" pitchFamily="2" charset="-122"/>
              </a:rPr>
              <a:t>burd’ning</a:t>
            </a:r>
            <a:r>
              <a:rPr lang="en-US" altLang="zh-CN" sz="2800" dirty="0">
                <a:ea typeface="宋体" pitchFamily="2" charset="-122"/>
              </a:rPr>
              <a:t> care,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從主得力，堅忍相助，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In </a:t>
            </a:r>
            <a:r>
              <a:rPr lang="en-US" altLang="zh-CN" sz="2800" dirty="0" err="1">
                <a:ea typeface="宋体" pitchFamily="2" charset="-122"/>
              </a:rPr>
              <a:t>pow’r</a:t>
            </a:r>
            <a:r>
              <a:rPr lang="en-US" altLang="zh-CN" sz="2800" dirty="0">
                <a:ea typeface="宋体" pitchFamily="2" charset="-122"/>
              </a:rPr>
              <a:t> to do and grace to bear,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永在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裡合一。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May they in Thee be 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698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永遠的愛，時刻同在，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Eternal Love, with them abide;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主裡躲藏，何等安息！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In Thee forever may they hide,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即使死亡，不能分開，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even death cannot divide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主所結合為一。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Those whom Thou </a:t>
            </a:r>
            <a:r>
              <a:rPr lang="en-US" altLang="zh-CN" sz="2800" dirty="0" err="1">
                <a:ea typeface="宋体" pitchFamily="2" charset="-122"/>
              </a:rPr>
              <a:t>makest</a:t>
            </a:r>
            <a:r>
              <a:rPr lang="en-US" altLang="zh-CN" sz="2800" dirty="0">
                <a:ea typeface="宋体" pitchFamily="2" charset="-122"/>
              </a:rPr>
              <a:t> 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</TotalTime>
  <Words>350</Words>
  <Application>Microsoft Office PowerPoint</Application>
  <PresentationFormat>On-screen Show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宋体</vt:lpstr>
      <vt:lpstr>Microsoft JhengHei</vt:lpstr>
      <vt:lpstr>PMingLiU</vt:lpstr>
      <vt:lpstr>PMingLiU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H698  愛的神阿，在祢座前  O GOD OF LOVE TO THEE WE BOW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698 愛的神阿，在祢座前 O GOD OF LOVE TO THEE WE BOW</dc:title>
  <dc:subject>Hymnary 聖徒詩歌</dc:subject>
  <dc:creator>William V. Jenkins</dc:creator>
  <cp:lastModifiedBy>Timothy Liang</cp:lastModifiedBy>
  <cp:revision>21</cp:revision>
  <dcterms:created xsi:type="dcterms:W3CDTF">2001-01-31T21:07:03Z</dcterms:created>
  <dcterms:modified xsi:type="dcterms:W3CDTF">2017-08-06T15:52:47Z</dcterms:modified>
</cp:coreProperties>
</file>